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7"/>
  </p:notesMasterIdLst>
  <p:handoutMasterIdLst>
    <p:handoutMasterId r:id="rId18"/>
  </p:handoutMasterIdLst>
  <p:sldIdLst>
    <p:sldId id="256" r:id="rId2"/>
    <p:sldId id="293" r:id="rId3"/>
    <p:sldId id="329" r:id="rId4"/>
    <p:sldId id="259" r:id="rId5"/>
    <p:sldId id="298" r:id="rId6"/>
    <p:sldId id="333" r:id="rId7"/>
    <p:sldId id="341" r:id="rId8"/>
    <p:sldId id="356" r:id="rId9"/>
    <p:sldId id="332" r:id="rId10"/>
    <p:sldId id="334" r:id="rId11"/>
    <p:sldId id="343" r:id="rId12"/>
    <p:sldId id="353" r:id="rId13"/>
    <p:sldId id="354" r:id="rId14"/>
    <p:sldId id="355" r:id="rId15"/>
    <p:sldId id="317" r:id="rId16"/>
  </p:sldIdLst>
  <p:sldSz cx="9144000" cy="5143500" type="screen16x9"/>
  <p:notesSz cx="6858000" cy="9144000"/>
  <p:embeddedFontLst>
    <p:embeddedFont>
      <p:font typeface="Abel" panose="020B0604020202020204" charset="0"/>
      <p:regular r:id="rId19"/>
    </p:embeddedFont>
    <p:embeddedFont>
      <p:font typeface="Dosis" panose="020B0604020202020204" charset="0"/>
      <p:regular r:id="rId20"/>
      <p:bold r:id="rId21"/>
    </p:embeddedFont>
    <p:embeddedFont>
      <p:font typeface="Dosis ExtraLight" panose="020B0604020202020204" charset="0"/>
      <p:regular r:id="rId22"/>
      <p:bold r:id="rId23"/>
    </p:embeddedFont>
    <p:embeddedFont>
      <p:font typeface="Fira Sans Condensed ExtraLight" panose="020B0604020202020204" charset="0"/>
      <p:regular r:id="rId24"/>
      <p:bold r:id="rId25"/>
      <p:italic r:id="rId26"/>
      <p:boldItalic r:id="rId27"/>
    </p:embeddedFon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Josefin Sans" panose="020B0604020202020204" charset="0"/>
      <p:regular r:id="rId32"/>
      <p:bold r:id="rId33"/>
      <p:italic r:id="rId34"/>
      <p:boldItalic r:id="rId35"/>
    </p:embeddedFont>
    <p:embeddedFont>
      <p:font typeface="Roboto Condensed" panose="020B0604020202020204" charset="0"/>
      <p:regular r:id="rId36"/>
      <p:bold r:id="rId37"/>
      <p:italic r:id="rId38"/>
      <p:boldItalic r:id="rId39"/>
    </p:embeddedFont>
    <p:embeddedFont>
      <p:font typeface="Sitka Subheading" panose="02000505000000020004" pitchFamily="2" charset="0"/>
      <p:regular r:id="rId40"/>
      <p:bold r:id="rId41"/>
      <p:italic r:id="rId42"/>
      <p:boldItalic r:id="rId43"/>
    </p:embeddedFont>
    <p:embeddedFont>
      <p:font typeface="Squada One" panose="020B0604020202020204" charset="0"/>
      <p:regular r:id="rId44"/>
    </p:embeddedFont>
    <p:embeddedFont>
      <p:font typeface="Staatliches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2" y="58"/>
      </p:cViewPr>
      <p:guideLst>
        <p:guide pos="454"/>
        <p:guide orient="horz" pos="336"/>
        <p:guide orient="horz" pos="2904"/>
        <p:guide pos="2880"/>
        <p:guide pos="701"/>
        <p:guide orient="horz" pos="261"/>
        <p:guide pos="885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presProps" Target="presProp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07D35A-C211-4C6D-8819-7704361777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B847C-1326-4336-BE29-FA965AA7EF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15DBD-923D-4C33-BD9B-77414563D373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894B9-787C-4318-BF14-B3DAB02898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3E09D-C245-4642-8285-6C7AA73849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DB009-D4E2-456A-98CD-FAB5AAF49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42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906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244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880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9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EFEFE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 userDrawn="1">
  <p:cSld name="CUSTOM_28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000"/>
              <a:buFont typeface="Abel"/>
              <a:buChar char="●"/>
              <a:defRPr>
                <a:solidFill>
                  <a:srgbClr val="EFEFE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0348E-C734-4B10-9E5C-9374530F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solidFill>
          <a:srgbClr val="EFEFE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0800000"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2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3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4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8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9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3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4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5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hasCustomPrompt="1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6" hasCustomPrompt="1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7" hasCustomPrompt="1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8" hasCustomPrompt="1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9" hasCustomPrompt="1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0" hasCustomPrompt="1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bg>
      <p:bgPr>
        <a:solidFill>
          <a:srgbClr val="EFEFE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6">
    <p:bg>
      <p:bgPr>
        <a:solidFill>
          <a:srgbClr val="EFEFE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_1_1_1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63" r:id="rId6"/>
    <p:sldLayoutId id="214748366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219740" y="54781"/>
            <a:ext cx="8477450" cy="1177699"/>
          </a:xfrm>
          <a:prstGeom prst="snip2Diag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200" b="1" dirty="0">
                <a:ln/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Khulna University of Engineering &amp; Technology</a:t>
            </a:r>
            <a:br>
              <a:rPr lang="en-US" sz="3200" b="1" dirty="0">
                <a:ln/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en-US" sz="3200" b="1" dirty="0">
                <a:ln/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(KUET)</a:t>
            </a:r>
            <a:endParaRPr sz="32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2E5157-B420-422F-AA71-DACE91150E96}"/>
              </a:ext>
            </a:extLst>
          </p:cNvPr>
          <p:cNvSpPr/>
          <p:nvPr/>
        </p:nvSpPr>
        <p:spPr>
          <a:xfrm>
            <a:off x="3761508" y="1166437"/>
            <a:ext cx="4935682" cy="21895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3"/>
              </a:solidFill>
            </a:endParaRPr>
          </a:p>
          <a:p>
            <a:pPr algn="ctr"/>
            <a:endParaRPr lang="en-US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DA5F4C-B38B-479F-B9F5-D4ACAD4BC42D}"/>
              </a:ext>
            </a:extLst>
          </p:cNvPr>
          <p:cNvSpPr/>
          <p:nvPr/>
        </p:nvSpPr>
        <p:spPr>
          <a:xfrm>
            <a:off x="1408084" y="3666693"/>
            <a:ext cx="5862445" cy="13120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SG" sz="20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Presentation prepared by</a:t>
            </a:r>
          </a:p>
          <a:p>
            <a:pPr algn="ctr"/>
            <a:endParaRPr lang="en-SG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SG" sz="1600" b="1" dirty="0" err="1">
                <a:solidFill>
                  <a:schemeClr val="accent5"/>
                </a:solidFill>
                <a:cs typeface="Times New Roman" panose="02020603050405020304" pitchFamily="18" charset="0"/>
              </a:rPr>
              <a:t>Rishadul</a:t>
            </a:r>
            <a:r>
              <a:rPr lang="en-SG" sz="1600" b="1" dirty="0">
                <a:solidFill>
                  <a:schemeClr val="accent5"/>
                </a:solidFill>
                <a:cs typeface="Times New Roman" panose="02020603050405020304" pitchFamily="18" charset="0"/>
              </a:rPr>
              <a:t> </a:t>
            </a:r>
            <a:r>
              <a:rPr lang="en-SG" sz="1600" b="1" dirty="0" err="1">
                <a:solidFill>
                  <a:schemeClr val="accent5"/>
                </a:solidFill>
                <a:cs typeface="Times New Roman" panose="02020603050405020304" pitchFamily="18" charset="0"/>
              </a:rPr>
              <a:t>Bayesh</a:t>
            </a:r>
            <a:endParaRPr lang="en-SG" sz="1600" b="1" dirty="0">
              <a:solidFill>
                <a:schemeClr val="accent5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SG" sz="1600" b="1" dirty="0">
                <a:solidFill>
                  <a:schemeClr val="accent5"/>
                </a:solidFill>
                <a:cs typeface="Times New Roman" panose="02020603050405020304" pitchFamily="18" charset="0"/>
              </a:rPr>
              <a:t>1807086</a:t>
            </a:r>
          </a:p>
          <a:p>
            <a:pPr algn="ctr"/>
            <a:endParaRPr lang="en-SG" b="1" dirty="0">
              <a:solidFill>
                <a:schemeClr val="accent5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SG" sz="1600" b="1" dirty="0">
                <a:solidFill>
                  <a:schemeClr val="accent3"/>
                </a:solidFill>
                <a:cs typeface="Times New Roman" panose="02020603050405020304" pitchFamily="18" charset="0"/>
              </a:rPr>
              <a:t>Department of Computer Science and Engineering</a:t>
            </a:r>
          </a:p>
          <a:p>
            <a:pPr algn="ctr"/>
            <a:endParaRPr lang="en-SG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13EC57-2045-4ED5-923F-1F5F67C9C661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45436D-3A9F-4E34-8CD2-B3AA3C368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089" y="1516946"/>
            <a:ext cx="1620436" cy="183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0F1467-BD79-469F-AFAB-F3682D5930BB}"/>
              </a:ext>
            </a:extLst>
          </p:cNvPr>
          <p:cNvSpPr/>
          <p:nvPr/>
        </p:nvSpPr>
        <p:spPr>
          <a:xfrm>
            <a:off x="2032042" y="3355946"/>
            <a:ext cx="4614531" cy="17327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150AB-ED62-45D7-B092-2CECBEB72397}"/>
              </a:ext>
            </a:extLst>
          </p:cNvPr>
          <p:cNvSpPr/>
          <p:nvPr/>
        </p:nvSpPr>
        <p:spPr>
          <a:xfrm>
            <a:off x="140110" y="4788229"/>
            <a:ext cx="1002890" cy="2193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5"/>
                </a:solidFill>
              </a:rPr>
              <a:t>10/5/2023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D6DFEF-F64F-4D23-A26E-B1D362754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8175" y="1392125"/>
            <a:ext cx="3897538" cy="2039700"/>
          </a:xfrm>
        </p:spPr>
        <p:txBody>
          <a:bodyPr/>
          <a:lstStyle/>
          <a:p>
            <a:r>
              <a:rPr lang="en-US" dirty="0"/>
              <a:t>Beauties of </a:t>
            </a:r>
            <a:r>
              <a:rPr lang="en-US" dirty="0" err="1"/>
              <a:t>kuet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6E3DC-7D0E-4478-B51E-44D544424740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46D25-920C-467E-8054-F55010C75F56}"/>
              </a:ext>
            </a:extLst>
          </p:cNvPr>
          <p:cNvSpPr/>
          <p:nvPr/>
        </p:nvSpPr>
        <p:spPr>
          <a:xfrm>
            <a:off x="140110" y="4788229"/>
            <a:ext cx="1002890" cy="2193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5"/>
                </a:solidFill>
              </a:rPr>
              <a:t>10/5/2023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677BE-0E5C-48B2-8DFB-BE40541F6184}"/>
              </a:ext>
            </a:extLst>
          </p:cNvPr>
          <p:cNvSpPr/>
          <p:nvPr/>
        </p:nvSpPr>
        <p:spPr>
          <a:xfrm>
            <a:off x="7300452" y="3178277"/>
            <a:ext cx="1113503" cy="3613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osis" panose="020B0604020202020204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694418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7E932D-C446-4CEE-AEBD-5C32983C4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</p:spPr>
        <p:txBody>
          <a:bodyPr/>
          <a:lstStyle/>
          <a:p>
            <a:r>
              <a:rPr lang="en-US" dirty="0"/>
              <a:t>Beauties of </a:t>
            </a:r>
            <a:r>
              <a:rPr lang="en-US" dirty="0" err="1"/>
              <a:t>kuet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1A810-7DBB-496D-BC69-BFE0291491A3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7E5E26-6A72-4A97-89EC-BFD79F0B0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61" y="1475998"/>
            <a:ext cx="1944291" cy="25923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8D4D7F-AF19-4B8A-BAD3-D348FBF42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720" y="1475998"/>
            <a:ext cx="3146774" cy="25923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59B25E-263C-43F4-A291-84931645A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763" y="1475998"/>
            <a:ext cx="2041427" cy="25923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D33BD0-7984-4D73-87EF-47A2147B6B6E}"/>
              </a:ext>
            </a:extLst>
          </p:cNvPr>
          <p:cNvSpPr/>
          <p:nvPr/>
        </p:nvSpPr>
        <p:spPr>
          <a:xfrm>
            <a:off x="641555" y="4278857"/>
            <a:ext cx="1661865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Sitka Subheading" panose="02000505000000020004" pitchFamily="2" charset="0"/>
              </a:rPr>
              <a:t>Main Gate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E3A7A-6D65-450E-905F-236B01DFD26D}"/>
              </a:ext>
            </a:extLst>
          </p:cNvPr>
          <p:cNvSpPr/>
          <p:nvPr/>
        </p:nvSpPr>
        <p:spPr>
          <a:xfrm>
            <a:off x="2853814" y="4313904"/>
            <a:ext cx="3281516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Sitka Subheading" panose="02000505000000020004" pitchFamily="2" charset="0"/>
              </a:rPr>
              <a:t>Student Welfare Center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E35F49-C924-4D10-A27A-3ADF900E4686}"/>
              </a:ext>
            </a:extLst>
          </p:cNvPr>
          <p:cNvSpPr/>
          <p:nvPr/>
        </p:nvSpPr>
        <p:spPr>
          <a:xfrm>
            <a:off x="6655763" y="4313903"/>
            <a:ext cx="2100076" cy="4689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Sitka Subheading" panose="02000505000000020004" pitchFamily="2" charset="0"/>
              </a:rPr>
              <a:t>Shaheed </a:t>
            </a:r>
            <a:r>
              <a:rPr lang="en-US" sz="1800" b="1" dirty="0" err="1">
                <a:latin typeface="Sitka Subheading" panose="02000505000000020004" pitchFamily="2" charset="0"/>
              </a:rPr>
              <a:t>Minar</a:t>
            </a:r>
            <a:endParaRPr lang="en-US" sz="1800" b="1" dirty="0">
              <a:latin typeface="Sitka Subheading" panose="02000505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1FED7D-FF08-415B-8183-7116E09C166B}"/>
              </a:ext>
            </a:extLst>
          </p:cNvPr>
          <p:cNvSpPr/>
          <p:nvPr/>
        </p:nvSpPr>
        <p:spPr>
          <a:xfrm>
            <a:off x="140110" y="4788229"/>
            <a:ext cx="1002890" cy="2193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5"/>
                </a:solidFill>
              </a:rPr>
              <a:t>10/5/2023</a:t>
            </a:r>
          </a:p>
        </p:txBody>
      </p:sp>
    </p:spTree>
    <p:extLst>
      <p:ext uri="{BB962C8B-B14F-4D97-AF65-F5344CB8AC3E}">
        <p14:creationId xmlns:p14="http://schemas.microsoft.com/office/powerpoint/2010/main" val="391139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7E932D-C446-4CEE-AEBD-5C32983C4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</p:spPr>
        <p:txBody>
          <a:bodyPr/>
          <a:lstStyle/>
          <a:p>
            <a:r>
              <a:rPr lang="en-US" dirty="0"/>
              <a:t>Beauties of </a:t>
            </a:r>
            <a:r>
              <a:rPr lang="en-US" dirty="0" err="1"/>
              <a:t>kuet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1A810-7DBB-496D-BC69-BFE0291491A3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12</a:t>
            </a:r>
          </a:p>
        </p:txBody>
      </p:sp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20F7FF09-78FA-4558-AB0C-AF4F62F2E9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08" y="1524132"/>
            <a:ext cx="2608118" cy="209523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22FE97FD-F5DA-4594-BDB2-06B6CF58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849" y="1524132"/>
            <a:ext cx="2694043" cy="209523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015E45-6E5E-46DF-A2F8-E1352FCAD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714" y="1154098"/>
            <a:ext cx="2486272" cy="307500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DFCE2F-3827-4C9D-ADB9-742DB91F070F}"/>
              </a:ext>
            </a:extLst>
          </p:cNvPr>
          <p:cNvSpPr/>
          <p:nvPr/>
        </p:nvSpPr>
        <p:spPr>
          <a:xfrm>
            <a:off x="186108" y="3900948"/>
            <a:ext cx="2608118" cy="6563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Sitka Subheading" panose="02000505000000020004" pitchFamily="2" charset="0"/>
              </a:rPr>
              <a:t>Sheikh Kamal IT Training &amp;</a:t>
            </a:r>
          </a:p>
          <a:p>
            <a:pPr algn="ctr"/>
            <a:r>
              <a:rPr lang="en-US" sz="1800" b="1" dirty="0">
                <a:latin typeface="Sitka Subheading" panose="02000505000000020004" pitchFamily="2" charset="0"/>
              </a:rPr>
              <a:t>Incubation Center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51E221-C2F8-49C1-AB6C-F8B648B26708}"/>
              </a:ext>
            </a:extLst>
          </p:cNvPr>
          <p:cNvSpPr/>
          <p:nvPr/>
        </p:nvSpPr>
        <p:spPr>
          <a:xfrm>
            <a:off x="3306590" y="4305252"/>
            <a:ext cx="2608118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Sitka Subheading" panose="02000505000000020004" pitchFamily="2" charset="0"/>
              </a:rPr>
              <a:t>Durbar Bangla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AE82B5-F543-4C2E-9F59-F9A66DD359DF}"/>
              </a:ext>
            </a:extLst>
          </p:cNvPr>
          <p:cNvSpPr/>
          <p:nvPr/>
        </p:nvSpPr>
        <p:spPr>
          <a:xfrm>
            <a:off x="6263849" y="3674172"/>
            <a:ext cx="2694043" cy="6046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Sitka Subheading" panose="02000505000000020004" pitchFamily="2" charset="0"/>
              </a:rPr>
              <a:t>Central Mosque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DEB18A7-4683-4746-BDDD-834A349AC478}"/>
              </a:ext>
            </a:extLst>
          </p:cNvPr>
          <p:cNvSpPr/>
          <p:nvPr/>
        </p:nvSpPr>
        <p:spPr>
          <a:xfrm>
            <a:off x="140110" y="4788229"/>
            <a:ext cx="1002890" cy="2193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5"/>
                </a:solidFill>
              </a:rPr>
              <a:t>10/5/2023</a:t>
            </a:r>
          </a:p>
        </p:txBody>
      </p:sp>
    </p:spTree>
    <p:extLst>
      <p:ext uri="{BB962C8B-B14F-4D97-AF65-F5344CB8AC3E}">
        <p14:creationId xmlns:p14="http://schemas.microsoft.com/office/powerpoint/2010/main" val="374376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1213D34-E6DD-4D60-B4AD-25F1D5B00E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100"/>
              <a:buFont typeface="Arial"/>
              <a:buNone/>
            </a:pPr>
            <a:endParaRPr lang="en-US" sz="1600" b="1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100"/>
              <a:buFont typeface="Arial"/>
              <a:buNone/>
            </a:pPr>
            <a:endParaRPr lang="en-US" sz="14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Dosis" panose="020B0604020202020204" charset="0"/>
              </a:rPr>
              <a:t>University ranked 401-500 in Asia by 2022 QS World University Rankings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Dosis" panose="020B0604020202020204" charset="0"/>
              </a:rPr>
              <a:t>University ranked 1201-1500 in World by 2023 Times Higher Education World University Rankings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Dosis" panose="020B0604020202020204" charset="0"/>
              </a:rPr>
              <a:t>34 teachers from different faculties of KUET ranked among world's best scientists in AD Scientific index (October 2021)</a:t>
            </a: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marL="158750" indent="0">
              <a:lnSpc>
                <a:spcPct val="100000"/>
              </a:lnSpc>
              <a:buClr>
                <a:schemeClr val="accent2"/>
              </a:buClr>
              <a:buSzPts val="1100"/>
              <a:buNone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marL="158750" indent="0">
              <a:lnSpc>
                <a:spcPct val="100000"/>
              </a:lnSpc>
              <a:buClr>
                <a:schemeClr val="accent2"/>
              </a:buClr>
              <a:buSzPts val="1100"/>
              <a:buNone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</a:pPr>
            <a:r>
              <a:rPr lang="en-US" sz="1600" dirty="0">
                <a:solidFill>
                  <a:schemeClr val="accent2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   </a:t>
            </a: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E932D-C446-4CEE-AEBD-5C32983C4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</p:spPr>
        <p:txBody>
          <a:bodyPr/>
          <a:lstStyle/>
          <a:p>
            <a:r>
              <a:rPr lang="en-US" dirty="0"/>
              <a:t>Achievements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6F2B4C-9159-4EF2-9831-D7CA200C036B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FBADA4-D5AE-4EBF-B43C-CEC9F03E0643}"/>
              </a:ext>
            </a:extLst>
          </p:cNvPr>
          <p:cNvSpPr/>
          <p:nvPr/>
        </p:nvSpPr>
        <p:spPr>
          <a:xfrm>
            <a:off x="140110" y="4788229"/>
            <a:ext cx="1002890" cy="2193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5"/>
                </a:solidFill>
              </a:rPr>
              <a:t>10/5/2023</a:t>
            </a:r>
          </a:p>
        </p:txBody>
      </p:sp>
    </p:spTree>
    <p:extLst>
      <p:ext uri="{BB962C8B-B14F-4D97-AF65-F5344CB8AC3E}">
        <p14:creationId xmlns:p14="http://schemas.microsoft.com/office/powerpoint/2010/main" val="2938190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1213D34-E6DD-4D60-B4AD-25F1D5B00E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100"/>
              <a:buFont typeface="Arial"/>
              <a:buNone/>
            </a:pPr>
            <a:endParaRPr lang="en-US" sz="1600" b="1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100"/>
              <a:buFont typeface="Arial"/>
              <a:buNone/>
            </a:pPr>
            <a:endParaRPr lang="en-US" sz="14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/>
              <a:t>KUET provides high-quality education to its students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latin typeface="Dosis" panose="020B0604020202020204" charset="0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/>
              <a:t>KUET graduates are in high demand by employers worldwide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latin typeface="Dosis" panose="020B0604020202020204" charset="0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/>
              <a:t>Many KUET alumni hold leadership positions in various industries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/>
              <a:t>KUET is committed to maintaining its legacy of excellence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/>
              <a:t>KUET aims to make a positive impact on society through teaching, research, and outreach programs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158750" indent="0">
              <a:lnSpc>
                <a:spcPct val="100000"/>
              </a:lnSpc>
              <a:buClr>
                <a:schemeClr val="accent2"/>
              </a:buClr>
              <a:buSzPts val="1100"/>
              <a:buNone/>
            </a:pP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latin typeface="Dosis" panose="020B0604020202020204" charset="0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latin typeface="Dosis" panose="020B0604020202020204" charset="0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marL="158750" indent="0">
              <a:lnSpc>
                <a:spcPct val="100000"/>
              </a:lnSpc>
              <a:buClr>
                <a:schemeClr val="accent2"/>
              </a:buClr>
              <a:buSzPts val="1100"/>
              <a:buNone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marL="158750" indent="0">
              <a:lnSpc>
                <a:spcPct val="100000"/>
              </a:lnSpc>
              <a:buClr>
                <a:schemeClr val="accent2"/>
              </a:buClr>
              <a:buSzPts val="1100"/>
              <a:buNone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</a:pPr>
            <a:r>
              <a:rPr lang="en-US" sz="1600" dirty="0">
                <a:solidFill>
                  <a:schemeClr val="accent2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   </a:t>
            </a: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E932D-C446-4CEE-AEBD-5C32983C4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6F2B4C-9159-4EF2-9831-D7CA200C036B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AF14E4-C90F-4734-B616-0C8A5351F148}"/>
              </a:ext>
            </a:extLst>
          </p:cNvPr>
          <p:cNvSpPr/>
          <p:nvPr/>
        </p:nvSpPr>
        <p:spPr>
          <a:xfrm>
            <a:off x="140110" y="4788229"/>
            <a:ext cx="1002890" cy="2193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5"/>
                </a:solidFill>
              </a:rPr>
              <a:t>10/5/2023</a:t>
            </a:r>
          </a:p>
        </p:txBody>
      </p:sp>
    </p:spTree>
    <p:extLst>
      <p:ext uri="{BB962C8B-B14F-4D97-AF65-F5344CB8AC3E}">
        <p14:creationId xmlns:p14="http://schemas.microsoft.com/office/powerpoint/2010/main" val="1853947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332;p40">
            <a:extLst>
              <a:ext uri="{FF2B5EF4-FFF2-40B4-BE49-F238E27FC236}">
                <a16:creationId xmlns:a16="http://schemas.microsoft.com/office/drawing/2014/main" id="{D26F8652-9530-4FC3-B23C-463E251262C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778639" y="1692900"/>
            <a:ext cx="3699163" cy="127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5"/>
                </a:solidFill>
              </a:rPr>
              <a:t>THANKS for your </a:t>
            </a:r>
            <a:r>
              <a:rPr lang="en-US" sz="4000" dirty="0">
                <a:solidFill>
                  <a:schemeClr val="accent5"/>
                </a:solidFill>
              </a:rPr>
              <a:t>Attention </a:t>
            </a:r>
            <a:endParaRPr sz="4000" dirty="0">
              <a:solidFill>
                <a:schemeClr val="accent5"/>
              </a:solidFill>
            </a:endParaRPr>
          </a:p>
        </p:txBody>
      </p:sp>
      <p:sp>
        <p:nvSpPr>
          <p:cNvPr id="8" name="Google Shape;5333;p40">
            <a:extLst>
              <a:ext uri="{FF2B5EF4-FFF2-40B4-BE49-F238E27FC236}">
                <a16:creationId xmlns:a16="http://schemas.microsoft.com/office/drawing/2014/main" id="{EEF4132B-7CDC-40B9-B3AA-87CFA034EC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32270" y="2995109"/>
            <a:ext cx="2991900" cy="13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3F3F3"/>
                </a:solidFill>
                <a:latin typeface="Dosis" panose="020B0604020202020204" charset="0"/>
              </a:rPr>
              <a:t>Does anyone have any thoughts?</a:t>
            </a:r>
            <a:endParaRPr sz="1400" dirty="0">
              <a:solidFill>
                <a:srgbClr val="F3F3F3"/>
              </a:solidFill>
              <a:latin typeface="Dosis" panose="020B060402020202020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EBC014-5DBC-493C-AF44-A7C7CD788A49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EC93CA-809D-4F21-90BC-0A0FCF71F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93" y="172281"/>
            <a:ext cx="2936468" cy="431293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29CC57D-172B-46DF-A21D-5478D6538216}"/>
              </a:ext>
            </a:extLst>
          </p:cNvPr>
          <p:cNvSpPr/>
          <p:nvPr/>
        </p:nvSpPr>
        <p:spPr>
          <a:xfrm>
            <a:off x="140110" y="4788229"/>
            <a:ext cx="1002890" cy="2193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5"/>
                </a:solidFill>
              </a:rPr>
              <a:t>10/5/2023</a:t>
            </a:r>
          </a:p>
        </p:txBody>
      </p:sp>
    </p:spTree>
    <p:extLst>
      <p:ext uri="{BB962C8B-B14F-4D97-AF65-F5344CB8AC3E}">
        <p14:creationId xmlns:p14="http://schemas.microsoft.com/office/powerpoint/2010/main" val="1680227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87B09D9-68D7-4752-89B9-EC2F210B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856" y="764500"/>
            <a:ext cx="2950259" cy="8967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17" name="Google Shape;347;p26">
            <a:extLst>
              <a:ext uri="{FF2B5EF4-FFF2-40B4-BE49-F238E27FC236}">
                <a16:creationId xmlns:a16="http://schemas.microsoft.com/office/drawing/2014/main" id="{074C6C92-766A-483C-9FBA-1D1C9CF23CA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733185" y="1735085"/>
            <a:ext cx="3937570" cy="3288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800" b="1" dirty="0">
                <a:latin typeface="Dosis" panose="020B0604020202020204" charset="0"/>
              </a:rPr>
              <a:t>Introduction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800" b="1" dirty="0">
              <a:latin typeface="Dosis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800" b="1" dirty="0">
                <a:latin typeface="Dosis" panose="020B0604020202020204" charset="0"/>
              </a:rPr>
              <a:t>The Past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800" b="1" dirty="0">
              <a:latin typeface="Dosis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800" b="1" dirty="0">
                <a:latin typeface="Dosis" panose="020B0604020202020204" charset="0"/>
              </a:rPr>
              <a:t>Academics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800" b="1" dirty="0">
              <a:latin typeface="Dosis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800" b="1" dirty="0">
                <a:latin typeface="Dosis" panose="020B0604020202020204" charset="0"/>
              </a:rPr>
              <a:t>Facilities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800" b="1" dirty="0">
              <a:latin typeface="Dosis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800" b="1" dirty="0">
                <a:latin typeface="Dosis" panose="020B0604020202020204" charset="0"/>
              </a:rPr>
              <a:t>Clubs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800" b="1" dirty="0">
              <a:latin typeface="Dosis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800" b="1" dirty="0">
                <a:latin typeface="Dosis" panose="020B0604020202020204" charset="0"/>
              </a:rPr>
              <a:t>Beauties of KUET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800" b="1" dirty="0">
              <a:latin typeface="Dosis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800" b="1" dirty="0">
                <a:latin typeface="Dosis" panose="020B0604020202020204" charset="0"/>
              </a:rPr>
              <a:t>Achievement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800" b="1" dirty="0">
              <a:latin typeface="Dosis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800" b="1" dirty="0">
                <a:latin typeface="Dosis" panose="020B0604020202020204" charset="0"/>
              </a:rPr>
              <a:t>Conclusion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800" dirty="0">
              <a:latin typeface="Dosis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8AF67B4-292B-4A12-8317-C54F3CC7F96E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86F0B-BBB8-466D-B7B0-3FC974F52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623" y="476248"/>
            <a:ext cx="2699570" cy="25176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CD41246-EC80-4411-A0B3-9EFA5D6C79FC}"/>
              </a:ext>
            </a:extLst>
          </p:cNvPr>
          <p:cNvSpPr/>
          <p:nvPr/>
        </p:nvSpPr>
        <p:spPr>
          <a:xfrm>
            <a:off x="140110" y="4788229"/>
            <a:ext cx="1002890" cy="2193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5"/>
                </a:solidFill>
              </a:rPr>
              <a:t>10/5/2023</a:t>
            </a:r>
          </a:p>
        </p:txBody>
      </p:sp>
    </p:spTree>
    <p:extLst>
      <p:ext uri="{BB962C8B-B14F-4D97-AF65-F5344CB8AC3E}">
        <p14:creationId xmlns:p14="http://schemas.microsoft.com/office/powerpoint/2010/main" val="136310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87B09D9-68D7-4752-89B9-EC2F210B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59" y="1176139"/>
            <a:ext cx="3341153" cy="8967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17" name="Google Shape;347;p26">
            <a:extLst>
              <a:ext uri="{FF2B5EF4-FFF2-40B4-BE49-F238E27FC236}">
                <a16:creationId xmlns:a16="http://schemas.microsoft.com/office/drawing/2014/main" id="{074C6C92-766A-483C-9FBA-1D1C9CF23CA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855662" y="2760663"/>
            <a:ext cx="6643835" cy="1169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</p:txBody>
      </p:sp>
      <p:sp>
        <p:nvSpPr>
          <p:cNvPr id="11" name="Google Shape;347;p26">
            <a:extLst>
              <a:ext uri="{FF2B5EF4-FFF2-40B4-BE49-F238E27FC236}">
                <a16:creationId xmlns:a16="http://schemas.microsoft.com/office/drawing/2014/main" id="{B12C0764-0271-4AA5-84AE-A783265F6974}"/>
              </a:ext>
            </a:extLst>
          </p:cNvPr>
          <p:cNvSpPr txBox="1">
            <a:spLocks/>
          </p:cNvSpPr>
          <p:nvPr/>
        </p:nvSpPr>
        <p:spPr>
          <a:xfrm flipH="1">
            <a:off x="1220006" y="2382837"/>
            <a:ext cx="4554514" cy="2531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indent="0">
              <a:buClr>
                <a:schemeClr val="dk1"/>
              </a:buClr>
            </a:pPr>
            <a:endParaRPr lang="en-US" sz="1400" dirty="0">
              <a:latin typeface="Dosis" panose="020B0604020202020204" charset="0"/>
            </a:endParaRPr>
          </a:p>
          <a:p>
            <a:pPr marL="285750" indent="-285750"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  <a:p>
            <a:pPr marL="285750" indent="-285750">
              <a:buClr>
                <a:schemeClr val="dk1"/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latin typeface="Dosis" panose="020B0604020202020204" charset="0"/>
              </a:rPr>
              <a:t>One of the leading public engineering universities of Bangladesh.</a:t>
            </a:r>
          </a:p>
          <a:p>
            <a:pPr marL="285750" indent="-285750"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  <a:p>
            <a:pPr marL="285750" indent="-285750">
              <a:buClr>
                <a:schemeClr val="dk1"/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latin typeface="Dosis" panose="020B0604020202020204" charset="0"/>
              </a:rPr>
              <a:t>Located at North-West corner of Khulna.</a:t>
            </a:r>
          </a:p>
          <a:p>
            <a:pPr marL="285750" indent="-285750"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  <a:p>
            <a:pPr marL="285750" indent="-285750">
              <a:buClr>
                <a:schemeClr val="dk1"/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latin typeface="Dosis" panose="020B0604020202020204" charset="0"/>
              </a:rPr>
              <a:t>Recognized for its outstanding academic programs and research </a:t>
            </a:r>
            <a:r>
              <a:rPr lang="en-US" sz="1400" dirty="0" err="1">
                <a:latin typeface="Dosis" panose="020B0604020202020204" charset="0"/>
              </a:rPr>
              <a:t>activites</a:t>
            </a:r>
            <a:r>
              <a:rPr lang="en-US" sz="1400" dirty="0">
                <a:latin typeface="Dosis" panose="020B0604020202020204" charset="0"/>
              </a:rPr>
              <a:t>.</a:t>
            </a:r>
          </a:p>
          <a:p>
            <a:pPr marL="285750" indent="-285750"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  <a:p>
            <a:pPr marL="0" indent="0">
              <a:buClr>
                <a:schemeClr val="dk1"/>
              </a:buClr>
            </a:pPr>
            <a:endParaRPr lang="en-US" sz="1400" dirty="0">
              <a:latin typeface="Dosis" panose="020B0604020202020204" charset="0"/>
            </a:endParaRPr>
          </a:p>
          <a:p>
            <a:pPr marL="285750" indent="-285750"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  <a:p>
            <a:pPr marL="285750" indent="-285750"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  <a:p>
            <a:pPr marL="285750" indent="-285750"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DD2CE5-87F7-469F-AA03-0552E1FEF985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34ED8-9B5B-4A08-8CE8-0C879B640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825" y="394916"/>
            <a:ext cx="4442592" cy="22647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DE57E0-FF50-4CCE-AFFB-94C9FD61A24D}"/>
              </a:ext>
            </a:extLst>
          </p:cNvPr>
          <p:cNvSpPr/>
          <p:nvPr/>
        </p:nvSpPr>
        <p:spPr>
          <a:xfrm>
            <a:off x="140110" y="4788229"/>
            <a:ext cx="1002890" cy="2193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5"/>
                </a:solidFill>
              </a:rPr>
              <a:t>10/5/2023</a:t>
            </a:r>
          </a:p>
        </p:txBody>
      </p:sp>
    </p:spTree>
    <p:extLst>
      <p:ext uri="{BB962C8B-B14F-4D97-AF65-F5344CB8AC3E}">
        <p14:creationId xmlns:p14="http://schemas.microsoft.com/office/powerpoint/2010/main" val="222289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"/>
          <p:cNvSpPr txBox="1">
            <a:spLocks noGrp="1"/>
          </p:cNvSpPr>
          <p:nvPr>
            <p:ph type="subTitle" idx="1"/>
          </p:nvPr>
        </p:nvSpPr>
        <p:spPr>
          <a:xfrm flipH="1">
            <a:off x="761944" y="2877879"/>
            <a:ext cx="5007030" cy="2190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>
                <a:latin typeface="Dosis" panose="020B0604020202020204" charset="0"/>
              </a:rPr>
              <a:t>Started its’ journey as Khulna Engineering College in 1967.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600" dirty="0">
              <a:latin typeface="Dosis" panose="020B06040202020202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>
                <a:latin typeface="Dosis" panose="020B0604020202020204" charset="0"/>
              </a:rPr>
              <a:t>In 1986, it changed its’ name into Bangladesh Institute of Technology (BIT).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600" dirty="0">
              <a:latin typeface="Dosis" panose="020B0604020202020204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>
                <a:latin typeface="Dosis" panose="020B0604020202020204" charset="0"/>
              </a:rPr>
              <a:t>Again renamed , its’ name into Khulna University of Engineering &amp; Technology, Khulna in 2003.</a:t>
            </a:r>
          </a:p>
        </p:txBody>
      </p: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619433" y="1658576"/>
            <a:ext cx="3082116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past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50BC6A9-C4EB-4950-8127-7CCA3B4AF6EE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65695-7B99-4ED9-A72A-896313608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453" y="108024"/>
            <a:ext cx="2723210" cy="260855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D62C6C-825E-4DAE-A753-2E73518BD795}"/>
              </a:ext>
            </a:extLst>
          </p:cNvPr>
          <p:cNvSpPr/>
          <p:nvPr/>
        </p:nvSpPr>
        <p:spPr>
          <a:xfrm>
            <a:off x="140110" y="4788229"/>
            <a:ext cx="1002890" cy="2193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5"/>
                </a:solidFill>
              </a:rPr>
              <a:t>10/5/2023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1213D34-E6DD-4D60-B4AD-25F1D5B00E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100"/>
              <a:buFont typeface="Arial"/>
              <a:buNone/>
            </a:pPr>
            <a:endParaRPr lang="en-US" sz="1600" b="1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100"/>
              <a:buFont typeface="Arial"/>
              <a:buNone/>
            </a:pPr>
            <a:endParaRPr lang="en-US" sz="14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Offers under graduate and post graduate programs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3 Faculties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20 Departments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16 Departments offer undergraduate courses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1065 intake every academic year for BSc Engineering, B.URP and B.Arch.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marL="158750" indent="0">
              <a:lnSpc>
                <a:spcPct val="100000"/>
              </a:lnSpc>
              <a:buClr>
                <a:schemeClr val="accent2"/>
              </a:buClr>
              <a:buSzPts val="1100"/>
              <a:buNone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marL="158750" indent="0">
              <a:lnSpc>
                <a:spcPct val="100000"/>
              </a:lnSpc>
              <a:buClr>
                <a:schemeClr val="accent2"/>
              </a:buClr>
              <a:buSzPts val="1100"/>
              <a:buNone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</a:pPr>
            <a:r>
              <a:rPr lang="en-US" sz="1600" dirty="0">
                <a:solidFill>
                  <a:schemeClr val="accent2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   </a:t>
            </a: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E932D-C446-4CEE-AEBD-5C32983C4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</p:spPr>
        <p:txBody>
          <a:bodyPr/>
          <a:lstStyle/>
          <a:p>
            <a:r>
              <a:rPr lang="en-US" dirty="0"/>
              <a:t>Academics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6F2B4C-9159-4EF2-9831-D7CA200C036B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FC0CA8-4018-43E4-9AB5-AF4C77CF4DB1}"/>
              </a:ext>
            </a:extLst>
          </p:cNvPr>
          <p:cNvSpPr/>
          <p:nvPr/>
        </p:nvSpPr>
        <p:spPr>
          <a:xfrm>
            <a:off x="140110" y="4788229"/>
            <a:ext cx="1002890" cy="2193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5"/>
                </a:solidFill>
              </a:rPr>
              <a:t>10/5/2023</a:t>
            </a:r>
          </a:p>
        </p:txBody>
      </p:sp>
    </p:spTree>
    <p:extLst>
      <p:ext uri="{BB962C8B-B14F-4D97-AF65-F5344CB8AC3E}">
        <p14:creationId xmlns:p14="http://schemas.microsoft.com/office/powerpoint/2010/main" val="244906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5074090" y="921732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Flowchat of the Departments </a:t>
            </a:r>
            <a:r>
              <a:rPr lang="en-US" sz="2400" dirty="0"/>
              <a:t>within faculties</a:t>
            </a:r>
            <a:endParaRPr sz="2400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7A71632E-2535-4DA3-ADD9-23E709814570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06</a:t>
            </a: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76CD56B9-224A-43A7-AEB7-100ECF1BA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17" y="452437"/>
            <a:ext cx="4830026" cy="407384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7" name="Rectangle 176">
            <a:extLst>
              <a:ext uri="{FF2B5EF4-FFF2-40B4-BE49-F238E27FC236}">
                <a16:creationId xmlns:a16="http://schemas.microsoft.com/office/drawing/2014/main" id="{8A723CB2-138A-46DD-A760-3F7D5AD8B337}"/>
              </a:ext>
            </a:extLst>
          </p:cNvPr>
          <p:cNvSpPr/>
          <p:nvPr/>
        </p:nvSpPr>
        <p:spPr>
          <a:xfrm>
            <a:off x="140110" y="4788229"/>
            <a:ext cx="1002890" cy="2193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5"/>
                </a:solidFill>
              </a:rPr>
              <a:t>10/5/2023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1213D34-E6DD-4D60-B4AD-25F1D5B00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315" y="864643"/>
            <a:ext cx="6054964" cy="3416400"/>
          </a:xfrm>
        </p:spPr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100"/>
              <a:buFont typeface="Arial"/>
              <a:buNone/>
            </a:pPr>
            <a:endParaRPr lang="en-US" sz="12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Dosis" panose="020B0604020202020204" charset="0"/>
              </a:rPr>
              <a:t>7 halls (6 for male and 1 for female students).</a:t>
            </a: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latin typeface="Dosis" panose="020B0604020202020204" charset="0"/>
            </a:endParaRP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Dosis" panose="020B0604020202020204" charset="0"/>
              </a:rPr>
              <a:t>Dormitory for teachers and officers</a:t>
            </a: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latin typeface="Dosis" panose="020B0604020202020204" charset="0"/>
            </a:endParaRP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Dosis" panose="020B0604020202020204" charset="0"/>
              </a:rPr>
              <a:t>Central Library</a:t>
            </a: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latin typeface="Dosis" panose="020B0604020202020204" charset="0"/>
            </a:endParaRP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Dosis" panose="020B0604020202020204" charset="0"/>
              </a:rPr>
              <a:t>Medical Center</a:t>
            </a: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latin typeface="Dosis" panose="020B0604020202020204" charset="0"/>
            </a:endParaRP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Dosis" panose="020B0604020202020204" charset="0"/>
              </a:rPr>
              <a:t>CCC (Central Computer Center)</a:t>
            </a: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latin typeface="Dosis" panose="020B0604020202020204" charset="0"/>
            </a:endParaRP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Dosis" panose="020B0604020202020204" charset="0"/>
              </a:rPr>
              <a:t>Transportation</a:t>
            </a: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latin typeface="Dosis" panose="020B0604020202020204" charset="0"/>
            </a:endParaRP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Dosis" panose="020B0604020202020204" charset="0"/>
              </a:rPr>
              <a:t>Water treatment plan</a:t>
            </a: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latin typeface="Dosis" panose="020B0604020202020204" charset="0"/>
            </a:endParaRP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Dosis" panose="020B0604020202020204" charset="0"/>
              </a:rPr>
              <a:t>Residence for Staffs.  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E932D-C446-4CEE-AEBD-5C32983C4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</p:spPr>
        <p:txBody>
          <a:bodyPr/>
          <a:lstStyle/>
          <a:p>
            <a:r>
              <a:rPr lang="en-US" dirty="0" err="1"/>
              <a:t>facilites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2DB0E1-8C1D-4A1D-914F-1E2A7050CB64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80A1DA-BC1F-4BCF-ABBA-6A61FAD1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113" y="1368643"/>
            <a:ext cx="2877987" cy="28779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DA54C1-5B0A-446E-8ADD-062264227202}"/>
              </a:ext>
            </a:extLst>
          </p:cNvPr>
          <p:cNvSpPr/>
          <p:nvPr/>
        </p:nvSpPr>
        <p:spPr>
          <a:xfrm>
            <a:off x="140110" y="4788229"/>
            <a:ext cx="1002890" cy="2193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5"/>
                </a:solidFill>
              </a:rPr>
              <a:t>10/5/2023</a:t>
            </a:r>
          </a:p>
        </p:txBody>
      </p:sp>
    </p:spTree>
    <p:extLst>
      <p:ext uri="{BB962C8B-B14F-4D97-AF65-F5344CB8AC3E}">
        <p14:creationId xmlns:p14="http://schemas.microsoft.com/office/powerpoint/2010/main" val="199186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D6DFEF-F64F-4D23-A26E-B1D362754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8175" y="1392125"/>
            <a:ext cx="3897538" cy="2039700"/>
          </a:xfrm>
        </p:spPr>
        <p:txBody>
          <a:bodyPr/>
          <a:lstStyle/>
          <a:p>
            <a:r>
              <a:rPr lang="en-US" dirty="0"/>
              <a:t>Clubs of </a:t>
            </a:r>
            <a:r>
              <a:rPr lang="en-US" dirty="0" err="1"/>
              <a:t>kuet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6E3DC-7D0E-4478-B51E-44D544424740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22842-A593-4369-B32B-4801E2049479}"/>
              </a:ext>
            </a:extLst>
          </p:cNvPr>
          <p:cNvSpPr/>
          <p:nvPr/>
        </p:nvSpPr>
        <p:spPr>
          <a:xfrm>
            <a:off x="140110" y="4788229"/>
            <a:ext cx="1002890" cy="2193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5"/>
                </a:solidFill>
              </a:rPr>
              <a:t>10/5/2023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DAF26-6442-456D-AFF3-57234C73C40B}"/>
              </a:ext>
            </a:extLst>
          </p:cNvPr>
          <p:cNvSpPr/>
          <p:nvPr/>
        </p:nvSpPr>
        <p:spPr>
          <a:xfrm>
            <a:off x="7300452" y="3178277"/>
            <a:ext cx="1113503" cy="3613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osis" panose="020B0604020202020204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478229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"/>
          <p:cNvSpPr txBox="1">
            <a:spLocks noGrp="1"/>
          </p:cNvSpPr>
          <p:nvPr>
            <p:ph type="title"/>
          </p:nvPr>
        </p:nvSpPr>
        <p:spPr>
          <a:xfrm>
            <a:off x="279086" y="181378"/>
            <a:ext cx="64984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32" name="Google Shape;332;p25"/>
          <p:cNvSpPr txBox="1">
            <a:spLocks noGrp="1"/>
          </p:cNvSpPr>
          <p:nvPr>
            <p:ph type="title" idx="16"/>
          </p:nvPr>
        </p:nvSpPr>
        <p:spPr>
          <a:xfrm>
            <a:off x="3224590" y="2865357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33" name="Google Shape;333;p25"/>
          <p:cNvSpPr txBox="1">
            <a:spLocks noGrp="1"/>
          </p:cNvSpPr>
          <p:nvPr>
            <p:ph type="title" idx="17"/>
          </p:nvPr>
        </p:nvSpPr>
        <p:spPr>
          <a:xfrm>
            <a:off x="201856" y="2569810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34" name="Google Shape;334;p25"/>
          <p:cNvSpPr txBox="1">
            <a:spLocks noGrp="1"/>
          </p:cNvSpPr>
          <p:nvPr>
            <p:ph type="title" idx="18"/>
          </p:nvPr>
        </p:nvSpPr>
        <p:spPr>
          <a:xfrm>
            <a:off x="3335044" y="177285"/>
            <a:ext cx="846032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35" name="Google Shape;335;p25"/>
          <p:cNvSpPr txBox="1">
            <a:spLocks noGrp="1"/>
          </p:cNvSpPr>
          <p:nvPr>
            <p:ph type="title" idx="19"/>
          </p:nvPr>
        </p:nvSpPr>
        <p:spPr>
          <a:xfrm>
            <a:off x="6508556" y="3021246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36" name="Google Shape;336;p25"/>
          <p:cNvSpPr txBox="1">
            <a:spLocks noGrp="1"/>
          </p:cNvSpPr>
          <p:nvPr>
            <p:ph type="title" idx="20"/>
          </p:nvPr>
        </p:nvSpPr>
        <p:spPr>
          <a:xfrm>
            <a:off x="6536575" y="1277641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4"/>
          </p:nvPr>
        </p:nvSpPr>
        <p:spPr>
          <a:xfrm>
            <a:off x="879532" y="213982"/>
            <a:ext cx="2012969" cy="627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Oks</a:t>
            </a:r>
            <a:r>
              <a:rPr lang="en-US" sz="1200" dirty="0"/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 organization of </a:t>
            </a:r>
            <a:r>
              <a:rPr lang="en-US" sz="1200" dirty="0" err="1"/>
              <a:t>kuet</a:t>
            </a:r>
            <a:r>
              <a:rPr lang="en-US" sz="1200" dirty="0"/>
              <a:t> sports )</a:t>
            </a:r>
            <a:r>
              <a:rPr lang="en" dirty="0"/>
              <a:t> </a:t>
            </a:r>
            <a:endParaRPr dirty="0"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5"/>
          </p:nvPr>
        </p:nvSpPr>
        <p:spPr>
          <a:xfrm>
            <a:off x="3972786" y="3217967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KBEC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(kuet business and enterpreneurship club)</a:t>
            </a:r>
            <a:endParaRPr sz="1200" dirty="0"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6"/>
          </p:nvPr>
        </p:nvSpPr>
        <p:spPr>
          <a:xfrm>
            <a:off x="964941" y="2458509"/>
            <a:ext cx="138691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KUET RADIO</a:t>
            </a:r>
            <a:endParaRPr dirty="0"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1"/>
          </p:nvPr>
        </p:nvSpPr>
        <p:spPr>
          <a:xfrm>
            <a:off x="7290611" y="2938550"/>
            <a:ext cx="1087605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dhrupodi</a:t>
            </a:r>
            <a:endParaRPr dirty="0"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7259699" y="1306055"/>
            <a:ext cx="1397955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KDS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(kuet debeting club)</a:t>
            </a:r>
            <a:endParaRPr sz="1200" dirty="0"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3"/>
          </p:nvPr>
        </p:nvSpPr>
        <p:spPr>
          <a:xfrm>
            <a:off x="4152181" y="186778"/>
            <a:ext cx="3107517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SGIPC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(Special Group of interest in programing contest)</a:t>
            </a:r>
            <a:endParaRPr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B1504B-18C7-41B1-A03C-CF4C26E009A5}"/>
              </a:ext>
            </a:extLst>
          </p:cNvPr>
          <p:cNvSpPr/>
          <p:nvPr/>
        </p:nvSpPr>
        <p:spPr>
          <a:xfrm>
            <a:off x="8738418" y="4784756"/>
            <a:ext cx="405582" cy="35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39332-EF00-468A-A2AC-2FCBD50B8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170" y="750822"/>
            <a:ext cx="1552075" cy="13402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25" descr="kuet radio">
            <a:extLst>
              <a:ext uri="{FF2B5EF4-FFF2-40B4-BE49-F238E27FC236}">
                <a16:creationId xmlns:a16="http://schemas.microsoft.com/office/drawing/2014/main" id="{C841BC49-C70A-40E7-94DF-6009E5A9B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93" y="3059076"/>
            <a:ext cx="1290363" cy="10799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5662B3-7387-408E-B9BD-B8F81F313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928" y="791782"/>
            <a:ext cx="1312828" cy="1314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7" descr="kds">
            <a:extLst>
              <a:ext uri="{FF2B5EF4-FFF2-40B4-BE49-F238E27FC236}">
                <a16:creationId xmlns:a16="http://schemas.microsoft.com/office/drawing/2014/main" id="{CB26328A-50A9-433B-9D10-FDDC2CF97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2856" y="1827185"/>
            <a:ext cx="1622193" cy="10799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Picture 28" descr="kbec">
            <a:extLst>
              <a:ext uri="{FF2B5EF4-FFF2-40B4-BE49-F238E27FC236}">
                <a16:creationId xmlns:a16="http://schemas.microsoft.com/office/drawing/2014/main" id="{AC927C52-47DB-4258-AFE6-A10852682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2786" y="3742225"/>
            <a:ext cx="1344900" cy="1289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" name="Picture 29" descr="dhrupodi">
            <a:extLst>
              <a:ext uri="{FF2B5EF4-FFF2-40B4-BE49-F238E27FC236}">
                <a16:creationId xmlns:a16="http://schemas.microsoft.com/office/drawing/2014/main" id="{6035A0C9-0E42-4E6D-B81D-373214FE0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0875" y="3449882"/>
            <a:ext cx="1594174" cy="1292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E64930B-708B-4F8F-87CF-CD80718D1833}"/>
              </a:ext>
            </a:extLst>
          </p:cNvPr>
          <p:cNvSpPr/>
          <p:nvPr/>
        </p:nvSpPr>
        <p:spPr>
          <a:xfrm>
            <a:off x="140110" y="4788229"/>
            <a:ext cx="1002890" cy="21937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5"/>
                </a:solidFill>
              </a:rPr>
              <a:t>10/5/2023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0" build="p"/>
      <p:bldP spid="338" grpId="0" build="p"/>
      <p:bldP spid="339" grpId="0" build="p"/>
      <p:bldP spid="340" grpId="0" build="p"/>
      <p:bldP spid="341" grpId="0" build="p"/>
      <p:bldP spid="342" grpId="0" build="p"/>
    </p:bldLst>
  </p:timing>
</p:sld>
</file>

<file path=ppt/theme/theme1.xml><?xml version="1.0" encoding="utf-8"?>
<a:theme xmlns:a="http://schemas.openxmlformats.org/drawingml/2006/main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1FB299"/>
      </a:accent4>
      <a:accent5>
        <a:srgbClr val="23C7AC"/>
      </a:accent5>
      <a:accent6>
        <a:srgbClr val="7DEBD9"/>
      </a:accent6>
      <a:hlink>
        <a:srgbClr val="7DEB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2501</TotalTime>
  <Words>393</Words>
  <Application>Microsoft Office PowerPoint</Application>
  <PresentationFormat>On-screen Show (16:9)</PresentationFormat>
  <Paragraphs>172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Wingdings</vt:lpstr>
      <vt:lpstr>Fira Sans Extra Condensed Medium</vt:lpstr>
      <vt:lpstr>Josefin Sans</vt:lpstr>
      <vt:lpstr>Abel</vt:lpstr>
      <vt:lpstr>Staatliches</vt:lpstr>
      <vt:lpstr>Roboto Condensed</vt:lpstr>
      <vt:lpstr>Sitka Subheading</vt:lpstr>
      <vt:lpstr>Dosis</vt:lpstr>
      <vt:lpstr>Arial</vt:lpstr>
      <vt:lpstr>Fira Sans Condensed ExtraLight</vt:lpstr>
      <vt:lpstr>Dosis ExtraLight</vt:lpstr>
      <vt:lpstr>Squada One</vt:lpstr>
      <vt:lpstr>Isometric Proposal by Slidesgo</vt:lpstr>
      <vt:lpstr>Khulna University of Engineering &amp; Technology (KUET)</vt:lpstr>
      <vt:lpstr>Outline</vt:lpstr>
      <vt:lpstr>INTRODUCTION</vt:lpstr>
      <vt:lpstr>The past  </vt:lpstr>
      <vt:lpstr>Academics</vt:lpstr>
      <vt:lpstr>Flowchat of the Departments within faculties</vt:lpstr>
      <vt:lpstr>facilites </vt:lpstr>
      <vt:lpstr>Clubs of kuet</vt:lpstr>
      <vt:lpstr>01</vt:lpstr>
      <vt:lpstr>Beauties of kuet</vt:lpstr>
      <vt:lpstr>Beauties of kuet</vt:lpstr>
      <vt:lpstr>Beauties of kuet</vt:lpstr>
      <vt:lpstr>Achievements</vt:lpstr>
      <vt:lpstr>conclusion</vt:lpstr>
      <vt:lpstr>THANKS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Application on Blood Donation System and Forecasting Blood Donor</dc:title>
  <dc:creator>RISHAD</dc:creator>
  <cp:lastModifiedBy>USER</cp:lastModifiedBy>
  <cp:revision>131</cp:revision>
  <dcterms:modified xsi:type="dcterms:W3CDTF">2023-05-10T04:28:33Z</dcterms:modified>
</cp:coreProperties>
</file>